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234" r:id="rId2"/>
    <p:sldId id="1255" r:id="rId3"/>
    <p:sldId id="1284" r:id="rId4"/>
    <p:sldId id="1278" r:id="rId5"/>
    <p:sldId id="1306" r:id="rId6"/>
    <p:sldId id="1271" r:id="rId7"/>
    <p:sldId id="1286" r:id="rId8"/>
    <p:sldId id="1285" r:id="rId9"/>
    <p:sldId id="1289" r:id="rId10"/>
    <p:sldId id="1290" r:id="rId11"/>
    <p:sldId id="1293" r:id="rId12"/>
    <p:sldId id="1294" r:id="rId13"/>
    <p:sldId id="1291" r:id="rId14"/>
    <p:sldId id="1292" r:id="rId15"/>
    <p:sldId id="1295" r:id="rId16"/>
    <p:sldId id="1296" r:id="rId17"/>
    <p:sldId id="1297" r:id="rId18"/>
    <p:sldId id="1300" r:id="rId19"/>
    <p:sldId id="1299" r:id="rId20"/>
    <p:sldId id="1307" r:id="rId21"/>
    <p:sldId id="1305" r:id="rId22"/>
    <p:sldId id="268" r:id="rId23"/>
    <p:sldId id="1269" r:id="rId24"/>
    <p:sldId id="1301" r:id="rId25"/>
    <p:sldId id="1302" r:id="rId26"/>
    <p:sldId id="1303" r:id="rId27"/>
    <p:sldId id="1304" r:id="rId28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08" d="100"/>
          <a:sy n="108" d="100"/>
        </p:scale>
        <p:origin x="138" y="5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12/14/2023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12/14/2023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7D332A7-3E7F-CEB8-6268-DD16C5D38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57ADA6-A31C-6677-8DDB-E4F4268D3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991007D-D28A-F6A0-C144-67E07944A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Oof Size Large | Know Your Meme">
            <a:extLst>
              <a:ext uri="{FF2B5EF4-FFF2-40B4-BE49-F238E27FC236}">
                <a16:creationId xmlns:a16="http://schemas.microsoft.com/office/drawing/2014/main" id="{DC6F7752-F40E-61FC-751B-29C20FB5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2" y="1317071"/>
            <a:ext cx="3727141" cy="28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58200"/>
            <a:ext cx="312585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DH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range: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-135° to 135° in 5° steps for 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-45° to 45° for table </a:t>
            </a:r>
            <a:r>
              <a:rPr lang="en-US" dirty="0" err="1">
                <a:solidFill>
                  <a:schemeClr val="tx1"/>
                </a:solidFill>
              </a:rPr>
              <a:t>tiliting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F479550-88DF-8D43-8F21-D5709A22C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0DDB4ED6-7D65-99DD-405C-637ABAEA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60" y="840458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87B902C-4A0B-291E-7733-D03E84E8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84" y="766800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72FF5D-4C31-5675-0566-A16F8468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84" y="910800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1+2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205395BE-A62B-557F-A700-7A77371B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5229807" cy="5133332"/>
          </a:xfrm>
          <a:prstGeom prst="rect">
            <a:avLst/>
          </a:prstGeom>
        </p:spPr>
      </p:pic>
      <p:pic>
        <p:nvPicPr>
          <p:cNvPr id="10" name="Picture 9" descr="A green and blue chart&#10;&#10;Description automatically generated">
            <a:extLst>
              <a:ext uri="{FF2B5EF4-FFF2-40B4-BE49-F238E27FC236}">
                <a16:creationId xmlns:a16="http://schemas.microsoft.com/office/drawing/2014/main" id="{5C96734B-3928-93B3-A1DF-8DF746DF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4800"/>
            <a:ext cx="5229806" cy="51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1270-D48C-8572-B4B0-B9C8DF73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E4BFD-2D77-1846-2B1F-A00D0262E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A2751AF-F678-4B8B-5A22-A220EFD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9" y="169157"/>
            <a:ext cx="6641301" cy="65196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FE4694A-B723-2C7B-7488-4F8EA7677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95490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(show cool video here)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7" name="Picture 6" descr="A diagram of a tool path&#10;&#10;Description automatically generated">
            <a:extLst>
              <a:ext uri="{FF2B5EF4-FFF2-40B4-BE49-F238E27FC236}">
                <a16:creationId xmlns:a16="http://schemas.microsoft.com/office/drawing/2014/main" id="{A26C121E-D9B7-26D5-B659-4D4FFF0F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29884"/>
            <a:ext cx="5073438" cy="4913493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383B50BA-8A8C-1EE6-D34F-5EE52643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57" y="1129884"/>
            <a:ext cx="5073438" cy="4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DD1E-81F6-F992-D702-14928123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Actual (show cool video here)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0AC4-1001-2A08-895A-E9C444251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diagram of a tool path&#10;&#10;Description automatically generated">
            <a:extLst>
              <a:ext uri="{FF2B5EF4-FFF2-40B4-BE49-F238E27FC236}">
                <a16:creationId xmlns:a16="http://schemas.microsoft.com/office/drawing/2014/main" id="{FD5081B5-BC73-2211-204F-9E487C54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31934"/>
            <a:ext cx="5244676" cy="5079332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3227876B-D7CB-ED03-9039-1C3BD71C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24" y="931935"/>
            <a:ext cx="5244676" cy="507933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9A9FF42-B81B-2BB8-6D66-1FC814226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62245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20B-F89A-AE3E-54C9-D1AE3C8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Paper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4D49-7105-7116-017E-86E3DE342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BB57A99-1CD7-2098-8409-8DF4DC19B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38CE-D26C-033A-6258-D1926A7276C9}"/>
              </a:ext>
            </a:extLst>
          </p:cNvPr>
          <p:cNvSpPr txBox="1"/>
          <p:nvPr/>
        </p:nvSpPr>
        <p:spPr>
          <a:xfrm>
            <a:off x="410400" y="1466808"/>
            <a:ext cx="2705869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FULL FORCE TO FINISH!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Discussion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Summery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Abbreviation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Images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A577B-4147-5827-CF21-A369AB956642}"/>
              </a:ext>
            </a:extLst>
          </p:cNvPr>
          <p:cNvSpPr txBox="1"/>
          <p:nvPr/>
        </p:nvSpPr>
        <p:spPr>
          <a:xfrm>
            <a:off x="6096000" y="1395814"/>
            <a:ext cx="2795637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Optional: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Section-wise Optimization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Multithreading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G-code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test on robot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…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F7634-57D8-38A5-7A1B-B3B35C6D06B9}"/>
              </a:ext>
            </a:extLst>
          </p:cNvPr>
          <p:cNvSpPr txBox="1"/>
          <p:nvPr/>
        </p:nvSpPr>
        <p:spPr>
          <a:xfrm>
            <a:off x="410400" y="4560195"/>
            <a:ext cx="329577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Idea: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Finish PDF as soon as possible.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all energy towards 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E4148-DAD9-58AC-1D32-31301EF34D31}"/>
              </a:ext>
            </a:extLst>
          </p:cNvPr>
          <p:cNvSpPr txBox="1"/>
          <p:nvPr/>
        </p:nvSpPr>
        <p:spPr>
          <a:xfrm>
            <a:off x="6096000" y="4560195"/>
            <a:ext cx="202619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 Do for paper: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Real G-code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test on robot </a:t>
            </a:r>
          </a:p>
        </p:txBody>
      </p:sp>
    </p:spTree>
    <p:extLst>
      <p:ext uri="{BB962C8B-B14F-4D97-AF65-F5344CB8AC3E}">
        <p14:creationId xmlns:p14="http://schemas.microsoft.com/office/powerpoint/2010/main" val="236578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ERROR IN TITLE ! ! ! ! ! ! ! ! !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>
                    <a:alpha val="12000"/>
                  </a:srgbClr>
                </a:solidFill>
                <a:effectLst>
                  <a:outerShdw blurRad="50800" dist="50800" dir="5400000" algn="ctr" rotWithShape="0">
                    <a:srgbClr val="000000"/>
                  </a:outerShdw>
                  <a:reflection stA="0" endPos="65000" dist="50800" dir="5400000" sy="-100000" algn="bl" rotWithShape="0"/>
                </a:effectLst>
              </a:rPr>
              <a:t>[WRONG]</a:t>
            </a:r>
            <a:endParaRPr lang="en-DE" sz="16600" b="1" dirty="0" err="1">
              <a:solidFill>
                <a:srgbClr val="FF0000">
                  <a:alpha val="12000"/>
                </a:srgbClr>
              </a:solidFill>
              <a:effectLst>
                <a:outerShdw blurRad="50800" dist="50800" dir="5400000" algn="ctr" rotWithShape="0">
                  <a:srgbClr val="000000"/>
                </a:outerShdw>
                <a:reflection stA="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2E5E-1827-0FCB-3D8D-FAF92B66B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robotic arm with a drawing on it&#10;&#10;Description automatically generated">
            <a:extLst>
              <a:ext uri="{FF2B5EF4-FFF2-40B4-BE49-F238E27FC236}">
                <a16:creationId xmlns:a16="http://schemas.microsoft.com/office/drawing/2014/main" id="{FA145B68-25BE-F5CD-CDE4-A8B85DAA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8" y="407672"/>
            <a:ext cx="9364647" cy="5903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16009D-79AB-902A-2372-EAB9A7DA403E}"/>
              </a:ext>
            </a:extLst>
          </p:cNvPr>
          <p:cNvSpPr txBox="1"/>
          <p:nvPr/>
        </p:nvSpPr>
        <p:spPr>
          <a:xfrm>
            <a:off x="1259174" y="407672"/>
            <a:ext cx="29495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Solution: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“Correct” DH parameter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F600C0-E5C8-85DB-C6B8-800F03FC2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3105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55854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555180" y="5579572"/>
            <a:ext cx="24446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1200" b="1" dirty="0">
              <a:solidFill>
                <a:schemeClr val="tx1"/>
              </a:solidFill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</a:rPr>
              <a:t>defined position</a:t>
            </a:r>
            <a:endParaRPr lang="en-DE" sz="12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9B3A15-7A4D-16DB-1AF5-9BFCB8419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110ED79-400A-0FE6-47C3-473DF16CB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907</Words>
  <Application>Microsoft Office PowerPoint</Application>
  <PresentationFormat>Widescreen</PresentationFormat>
  <Paragraphs>187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PowerPoint Presentation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Result 2</vt:lpstr>
      <vt:lpstr>Result 3</vt:lpstr>
      <vt:lpstr>Result 1+2</vt:lpstr>
      <vt:lpstr>Result 3</vt:lpstr>
      <vt:lpstr>Swarm (show cool video here)</vt:lpstr>
      <vt:lpstr>Swarm Actual (show cool video here)</vt:lpstr>
      <vt:lpstr>Next Steps – Paper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185</cp:revision>
  <dcterms:created xsi:type="dcterms:W3CDTF">2023-10-02T13:28:39Z</dcterms:created>
  <dcterms:modified xsi:type="dcterms:W3CDTF">2023-12-14T15:44:24Z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